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9" t="16505" r="21262" b="18446"/>
          <a:stretch>
            <a:fillRect/>
          </a:stretch>
        </p:blipFill>
        <p:spPr bwMode="auto">
          <a:xfrm>
            <a:off x="225425" y="168275"/>
            <a:ext cx="1893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79712" y="840852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latin typeface="Calibri" panose="020F0502020204030204" pitchFamily="34" charset="0"/>
              </a:rPr>
              <a:t>"2016. AÑO DEL CENTENARIO DE LA INSTALACIÓN DEL CONGRESO CONSTITUYENTE“.</a:t>
            </a:r>
            <a:endParaRPr lang="es-ES_tradnl" sz="1000" dirty="0">
              <a:latin typeface="Calibri" panose="020F0502020204030204" pitchFamily="34" charset="0"/>
            </a:endParaRPr>
          </a:p>
          <a:p>
            <a:pPr algn="ctr"/>
            <a:endParaRPr lang="es-MX" sz="1000" dirty="0"/>
          </a:p>
        </p:txBody>
      </p:sp>
      <p:pic>
        <p:nvPicPr>
          <p:cNvPr id="1027" name="Imagen 1" descr="Logo en grande centra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21" y="305170"/>
            <a:ext cx="1152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619672" y="1412776"/>
            <a:ext cx="6394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DIRECCIÓN GENERAL DE EDUCACIÓN MEDIA SUPERIOR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SUBDIRECCIÓN DE  BACHILLERATO TECNOLÓGICO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SUPERVISIÓN ESCOLAR BT 019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72369" y="3068960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Gill Sans MT" pitchFamily="34" charset="0"/>
              </a:rPr>
              <a:t>PLAN DE MEJORA CONTINUA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3200" b="1" dirty="0">
              <a:latin typeface="Gill Sans MT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Gill Sans MT" pitchFamily="34" charset="0"/>
              </a:rPr>
              <a:t>Academia: Ciencias Naturales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707904" y="5805265"/>
            <a:ext cx="51762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CBT DR. ALFONSO LEÓN DE GARAY, TEQUIXQUIAC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Sauces esquina Fresnos s/n Bo. San Mateo </a:t>
            </a:r>
            <a:r>
              <a:rPr lang="es-ES" sz="1100" dirty="0" err="1">
                <a:latin typeface="Arial" pitchFamily="34" charset="0"/>
              </a:rPr>
              <a:t>Tequixquiac</a:t>
            </a:r>
            <a:r>
              <a:rPr lang="es-ES" sz="1100" dirty="0">
                <a:latin typeface="Arial" pitchFamily="34" charset="0"/>
              </a:rPr>
              <a:t>, </a:t>
            </a:r>
            <a:r>
              <a:rPr lang="es-ES" sz="1100" dirty="0" err="1">
                <a:latin typeface="Arial" pitchFamily="34" charset="0"/>
              </a:rPr>
              <a:t>Méx</a:t>
            </a:r>
            <a:r>
              <a:rPr lang="es-ES" sz="1100" dirty="0">
                <a:latin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dirty="0"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Teléfono: 01591 9120639</a:t>
            </a:r>
          </a:p>
        </p:txBody>
      </p:sp>
    </p:spTree>
    <p:extLst>
      <p:ext uri="{BB962C8B-B14F-4D97-AF65-F5344CB8AC3E}">
        <p14:creationId xmlns:p14="http://schemas.microsoft.com/office/powerpoint/2010/main" val="102844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5128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14725"/>
              </p:ext>
            </p:extLst>
          </p:nvPr>
        </p:nvGraphicFramePr>
        <p:xfrm>
          <a:off x="467540" y="2852936"/>
          <a:ext cx="8208913" cy="2306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los trabajos de los alumnos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31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56423"/>
              </p:ext>
            </p:extLst>
          </p:nvPr>
        </p:nvGraphicFramePr>
        <p:xfrm>
          <a:off x="285720" y="1397000"/>
          <a:ext cx="8246720" cy="3977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r>
                        <a:rPr lang="es-MX" sz="1400" dirty="0"/>
                        <a:t>Mantener</a:t>
                      </a:r>
                      <a:r>
                        <a:rPr lang="es-MX" sz="1400" baseline="0" dirty="0"/>
                        <a:t> un aprovecha miento en  </a:t>
                      </a:r>
                      <a:r>
                        <a:rPr lang="es-MX" sz="1400" dirty="0"/>
                        <a:t>Biología:8.9      Física I: 8.2                    </a:t>
                      </a:r>
                      <a:r>
                        <a:rPr lang="es-MX" sz="1200" dirty="0"/>
                        <a:t>Química I</a:t>
                      </a:r>
                      <a:r>
                        <a:rPr lang="es-MX" sz="1400" dirty="0"/>
                        <a:t>: 7.5</a:t>
                      </a:r>
                      <a:endParaRPr lang="es-ES" sz="1400" dirty="0"/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estrategias didácticas para el desarrollo y seguimiento de competencias disciplinares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Reestructurar las prácticas de laboratorio con base en modelo de aprendizaje basado en problemas.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prácticas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Adaptación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prácticas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Elaboración de manual de prácticas por disciplina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 de las prácticas.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5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33338"/>
              </p:ext>
            </p:extLst>
          </p:nvPr>
        </p:nvGraphicFramePr>
        <p:xfrm>
          <a:off x="285720" y="1397000"/>
          <a:ext cx="8246720" cy="4257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pPr lvl="0"/>
                      <a:r>
                        <a:rPr lang="es-MX" sz="1400" dirty="0"/>
                        <a:t>Alcanzar un porcentaje de aprobación de:</a:t>
                      </a:r>
                    </a:p>
                    <a:p>
                      <a:pPr lvl="0"/>
                      <a:r>
                        <a:rPr lang="es-MX" sz="1400" dirty="0" err="1"/>
                        <a:t>Biologí</a:t>
                      </a:r>
                      <a:r>
                        <a:rPr lang="es-MX" sz="1400" dirty="0"/>
                        <a:t>: 95%</a:t>
                      </a:r>
                    </a:p>
                    <a:p>
                      <a:pPr lvl="0"/>
                      <a:r>
                        <a:rPr lang="es-MX" sz="1400" dirty="0"/>
                        <a:t>Física I: 96%</a:t>
                      </a:r>
                    </a:p>
                    <a:p>
                      <a:pPr lvl="0"/>
                      <a:r>
                        <a:rPr lang="es-MX" sz="1400" dirty="0"/>
                        <a:t>Química I</a:t>
                      </a:r>
                      <a:r>
                        <a:rPr lang="es-MX" sz="1400"/>
                        <a:t>:               96</a:t>
                      </a:r>
                      <a:r>
                        <a:rPr lang="es-MX" sz="1400" dirty="0"/>
                        <a:t>%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Desarrollo de actividades en torno al pensamiento científico.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Organización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del primer encuentro Académico-estudiantil de las ciencias experimentales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miembro de la academia contactará a diferentes académicos relacionados con las ciencias experimentales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la semana de la ciencia y la tecnología se llevará a cabo el encuentro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16830"/>
              </p:ext>
            </p:extLst>
          </p:nvPr>
        </p:nvGraphicFramePr>
        <p:xfrm>
          <a:off x="285720" y="1397000"/>
          <a:ext cx="8246720" cy="4572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Involucrar al mayor número de alumnos en la participación de actividades de olimpiadas y obtener el primer lugar a nivel zona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estrategias para el fomento de la participación de estudiantes en olimpiadas y concursos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del campo disciplinar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Acompañar al alumno en el proceso de la olimpiada de cada disciplina</a:t>
                      </a: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alumnos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candidatos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Calendarización de asesorías para el alumno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Seguimiento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y acompañamiento del alumno en las distintas fases de la olimpiada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54467"/>
              </p:ext>
            </p:extLst>
          </p:nvPr>
        </p:nvGraphicFramePr>
        <p:xfrm>
          <a:off x="285720" y="1397000"/>
          <a:ext cx="8246720" cy="49987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los materiales didácticos elaborados en la academia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Uso de materiales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didácticos elaborados en la academia estatal (compendios de evidencias de desempeño y materiales didácticos por asignatura).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lecturas por cada disciplina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Explicación de los 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elementos que componen la elaboración de resúmenes, reseñas y ensayos.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las lecturas y realización de las actividades de síntesis.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Recopilación de los trabajos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los trabajos de los alumnos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8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r>
              <a:rPr lang="es-ES" sz="32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66241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Aplicación de estrategias didácticas para el desarrollo y seguimiento de competencias disciplinares.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77987"/>
              </p:ext>
            </p:extLst>
          </p:nvPr>
        </p:nvGraphicFramePr>
        <p:xfrm>
          <a:off x="467540" y="2852936"/>
          <a:ext cx="8208913" cy="28244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prácticas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/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Adaptación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prácticas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Elaboración de manual de prácticas por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 de las prácticas.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6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84382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Desarrollo de actividades en torno al pensamiento científico.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38739"/>
              </p:ext>
            </p:extLst>
          </p:nvPr>
        </p:nvGraphicFramePr>
        <p:xfrm>
          <a:off x="467540" y="2852936"/>
          <a:ext cx="8208913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miembro de la academia contactará a diferentes académicos relacionados con las ciencias experimentales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Profesores de la academia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la semana de la ciencia y la tecnología se llevará a cabo el encuentro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Profesores de la academia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54809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Aplicación de estrategias para el fomento de la participación de estudiantes en olimpiadas y concursos del campo disciplinar.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64521"/>
              </p:ext>
            </p:extLst>
          </p:nvPr>
        </p:nvGraphicFramePr>
        <p:xfrm>
          <a:off x="467540" y="2852936"/>
          <a:ext cx="8208913" cy="2921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alumnos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candidatos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Calendarización de asesorías para el alumno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Seguimiento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y acompañamiento del alumno en las distintas fases de la olimpiada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00535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92231"/>
              </p:ext>
            </p:extLst>
          </p:nvPr>
        </p:nvGraphicFramePr>
        <p:xfrm>
          <a:off x="467540" y="2852936"/>
          <a:ext cx="8208913" cy="3876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lecturas por cada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Explicación de los 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elementos que componen la elaboración de resúmenes, reseñas y ensayos.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las lecturas y realización de las actividades de síntesis.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Recopilación de los trabajos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868</Words>
  <Application>Microsoft Office PowerPoint</Application>
  <PresentationFormat>Presentación en pantalla (4:3)</PresentationFormat>
  <Paragraphs>291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ORGANIZACIÓN </vt:lpstr>
      <vt:lpstr> ORGANIZACIÓN</vt:lpstr>
      <vt:lpstr> ORGANIZACIÓN</vt:lpstr>
      <vt:lpstr> ORGANIZACIÓN</vt:lpstr>
      <vt:lpstr> ORGANIZACIÓN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</dc:creator>
  <cp:lastModifiedBy>Eddie Alfani Servin Soto</cp:lastModifiedBy>
  <cp:revision>23</cp:revision>
  <dcterms:created xsi:type="dcterms:W3CDTF">2016-08-09T16:08:02Z</dcterms:created>
  <dcterms:modified xsi:type="dcterms:W3CDTF">2016-08-17T17:04:03Z</dcterms:modified>
</cp:coreProperties>
</file>